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5" r:id="rId3"/>
    <p:sldId id="257" r:id="rId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D2DEEF"/>
    <a:srgbClr val="EAEFF7"/>
    <a:srgbClr val="767171"/>
    <a:srgbClr val="FFF4E7"/>
    <a:srgbClr val="FFE8CB"/>
    <a:srgbClr val="FFC000"/>
    <a:srgbClr val="FFA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CECE8"/>
          </a:solidFill>
        </a:fill>
      </a:tcStyle>
    </a:wholeTbl>
    <a:band1H>
      <a:tcStyle>
        <a:tcBdr/>
        <a:fill>
          <a:solidFill>
            <a:srgbClr val="F8D7CD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8D7CD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00A15C55-8517-42AA-B614-E9B94910E39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4E7"/>
          </a:solidFill>
        </a:fill>
      </a:tcStyle>
    </a:wholeTbl>
    <a:band1H>
      <a:tcStyle>
        <a:tcBdr/>
        <a:fill>
          <a:solidFill>
            <a:srgbClr val="FFE8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FE8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93296810-A885-4BE3-A3E7-6D5BEEA58F3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BF1E9"/>
          </a:solidFill>
        </a:fill>
      </a:tcStyle>
    </a:wholeTbl>
    <a:band1H>
      <a:tcStyle>
        <a:tcBdr/>
        <a:fill>
          <a:solidFill>
            <a:srgbClr val="D5E3C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5E3C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70AD47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70AD47"/>
          </a:solidFill>
        </a:fill>
      </a:tcStyle>
    </a:firstRow>
  </a:tblStyle>
  <a:tblStyle styleId="{AF606853-7671-496A-8E4F-DF71F8EC918B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wholeTbl>
    <a:band1H>
      <a:tcStyle>
        <a:tcBdr/>
        <a:fill>
          <a:solidFill>
            <a:srgbClr val="588937"/>
          </a:solidFill>
        </a:fill>
      </a:tcStyle>
    </a:band1H>
    <a:band1V>
      <a:tcStyle>
        <a:tcBdr/>
        <a:fill>
          <a:solidFill>
            <a:srgbClr val="58893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588937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588937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8722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E269D01E-BC32-4049-B463-5C60D7B0CCD2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FFC000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FFC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D03447BB-5D67-496B-8E87-E561075AD55C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838383"/>
          </a:solidFill>
        </a:fill>
      </a:tcStyle>
    </a:band1H>
    <a:band1V>
      <a:tcStyle>
        <a:tcBdr/>
        <a:fill>
          <a:solidFill>
            <a:srgbClr val="838383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838383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838383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6C6C6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306799F8-075E-4A3A-A7F6-7FBC6576F1A4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7DF18680-E054-41AD-8BC1-D1AEF772440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E8034E78-7F5D-4C2E-B375-FC64B27BC917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1V>
      <a:tcStyle>
        <a:tcBdr/>
        <a:fill>
          <a:solidFill>
            <a:srgbClr val="CBCBCB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AAAAA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AAAAA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AAAAA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18603FDC-E32A-4AB5-989C-0864C3EAD2B8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ED7D31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ED7D31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CA3C6-DE7D-4376-9C07-5A7FFC5F5C3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2AAF1A-1528-44E9-B6F1-E5E308B82E1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46A13-BDF8-4631-ACFE-8D267567EBD0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049697C-AC5E-4E06-A5C3-6320BFF7C250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9165C-FAF2-41F4-B00F-A1619EF98AF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02021-82AA-4EB0-AF8A-3E57DF9073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A655B41-93CA-4845-B3B7-2FD454B51F92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609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A28A-30A9-4354-B830-E2A27572EC5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0EEF0-E2A9-4F67-9461-96D4CD94E43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D1072-28AF-42B9-BC63-2079E1D40E6A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3A20E73-BAB5-4EF6-B424-45974114F87E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9222A-22E7-43B3-9E78-F3CAB8FFE3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27C0F-B98B-4B04-BA4D-1343CE261E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9F24E6E-5D5C-44D7-BB7B-692C65F99AF8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212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65B3B0-7003-432D-92B0-E70945BE66A7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0BE10-F7AA-48DF-AFA2-94D8C954812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ED32-DA1F-42E1-B654-48859588E6CC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FD09BF8-7D47-4CA5-9DCB-40B5E58EA514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A99E4-0CAA-4718-8AFF-11B3F132A47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962B8-307D-49E6-B572-D1178973F7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278F24B-0C71-45BF-9C44-5DE1C4C1DD04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957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034AA-A285-4B37-A1CF-C319468A6D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5445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505A4-7AD5-4CEC-B1EF-0B2637F6BE6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D1889-85FC-439E-AF7E-B89654D73C6E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89BFE59-2867-45B3-A511-E68B778F7E4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FF556-C931-443B-AB02-FED70698F19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B1558-5500-4C22-B2A9-6B9D7AD693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86CB0B07-B2B5-4CF6-B4A2-CF0AF4804CFE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57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DF699-AF05-4874-9E78-2058F11CD6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FE2D6-6934-4DFD-B3F7-8BAC593698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CAF0B-C2C1-4713-8D04-0DC24E42E598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70D60FB-B212-4010-880C-1C6ECCA51233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CD08E-A97E-4FE7-B4F7-368C56B0D47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A49B6-A941-447E-9495-5AC24B9AB70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87F3F13-888B-46EA-BE9B-38D170F9BE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875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DBBE-812A-489D-8250-0FC43085A26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FECB-9ABE-4D25-AE0F-B3AF3198157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56B1D-32B1-48CC-9337-408F1EE6AA2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148C7-E064-4390-9032-564B997FB4D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8F1ED7E-93A2-4056-9F54-CB49DB6B3E69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9020D-EC37-419A-A0F3-F97FC4E2275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58B551-3CC3-4097-A40B-297C25B44A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3896232-B9D5-4AD7-B4DD-864746CFD58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704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16225-CC73-402B-9E06-2918DEA700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169CE-34CA-4EC3-AADA-DF42FF11C0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721AC5-E322-4067-B0F0-BF04182A321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CEB6A-0616-46B0-946E-D7E267BD389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C53-1DA8-4D93-9B30-8447526217EB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C5EF10-DC0D-4EEA-8DB3-E4846FC71E8B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370484F-C9F0-409E-8020-33F8F1B4024C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80D15-B52D-4D70-B355-4D7BD144B2E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9E8FB5-723C-46AC-89A5-B485EA82A87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03BF58C-A674-4DE2-B28A-800887FF3E8C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061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EF18C-7D97-4DB1-84EA-8B0FB7309CC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5ABE6-FA99-4AD8-9CD0-A269B6FD62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A6456B2-D4BF-493E-9D93-E9EC6123C61D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D6A9C-5A4C-4844-B0B7-7E66BD93E2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B6A46-A177-4977-8C65-9AC851B8BF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48CFD4D-ACC3-4FED-BA7A-1D7C00F395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497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2DBF9-601A-4FB3-B198-FF06946036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78564E2-1C45-4091-8C88-0B8BAA968B4A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D9F759-2738-4757-854A-4B44EBD81D2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9831E-4BE0-4E59-8E04-ACCFA609339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81F841F-32D2-4D1F-9149-E61523EAF939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10040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EEE96-A8E7-415F-8AE5-93B8474FF1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643E0-178A-47F2-B2F9-44D6E070B6E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5A713-64D6-4ACD-B1FD-BE2F68111FE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3067C-C734-4A38-BFB2-F2CF70E11A63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F85EB9D-3272-4336-9ED8-838CE8B876C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55047-3E22-47DB-8B86-E9D741A4587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96484-505F-4F42-86C0-C454A48CA29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C63880E-E7AD-46A3-90E4-B743D72DB8C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373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3F70F-789E-434E-A57C-1B9C7FC352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A0DA3F-3448-484F-A977-882B1498CE38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tr-TR" sz="3200"/>
            </a:lvl1pPr>
          </a:lstStyle>
          <a:p>
            <a:pPr lvl="0"/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25012-1A69-4918-99C4-DD76DE23BFA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99DEA9-7382-4AAC-AE43-D0DDE3C8E72D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8B2AB39-8D21-49D7-8689-75F47F483A4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214A0-A0E1-4F10-B44C-6C40D1F43C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D2C69-5C30-419F-9375-4BD418955A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F32DF47-653F-4DE6-8A27-1A44D2D1003B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123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71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9">
            <a:extLst>
              <a:ext uri="{FF2B5EF4-FFF2-40B4-BE49-F238E27FC236}">
                <a16:creationId xmlns:a16="http://schemas.microsoft.com/office/drawing/2014/main" id="{BDE75D60-C8E0-488F-A7F8-90D52EC61D26}"/>
              </a:ext>
            </a:extLst>
          </p:cNvPr>
          <p:cNvSpPr/>
          <p:nvPr/>
        </p:nvSpPr>
        <p:spPr>
          <a:xfrm>
            <a:off x="0" y="0"/>
            <a:ext cx="12191996" cy="393694"/>
          </a:xfrm>
          <a:prstGeom prst="rect">
            <a:avLst/>
          </a:prstGeom>
          <a:gradFill>
            <a:gsLst>
              <a:gs pos="0">
                <a:srgbClr val="0D0D0D"/>
              </a:gs>
              <a:gs pos="100000">
                <a:srgbClr val="404040"/>
              </a:gs>
            </a:gsLst>
            <a:lin ang="10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AE481B8-F5B8-4652-90ED-2F01303F0D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4008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B63017F-2469-4E03-83C5-A198FD30FE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457200"/>
            <a:ext cx="12191996" cy="6400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200" cap="none" spc="0" baseline="0">
          <a:solidFill>
            <a:srgbClr val="FFFFFF"/>
          </a:solidFill>
          <a:effectLst>
            <a:outerShdw dist="63498" dir="3600124">
              <a:srgbClr val="000000"/>
            </a:outerShdw>
          </a:effectLst>
          <a:uFillTx/>
          <a:latin typeface="Stencil" pitchFamily="82"/>
          <a:cs typeface="Segoe UI" pitchFamily="34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9">
            <a:extLst>
              <a:ext uri="{FF2B5EF4-FFF2-40B4-BE49-F238E27FC236}">
                <a16:creationId xmlns:a16="http://schemas.microsoft.com/office/drawing/2014/main" id="{28BB009F-7562-4675-B6CF-AE3F6C39D19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XYZ Bindings</a:t>
            </a:r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6869870-4B4F-47FA-B3DC-89E48D82FA75}"/>
              </a:ext>
            </a:extLst>
          </p:cNvPr>
          <p:cNvSpPr txBox="1"/>
          <p:nvPr/>
        </p:nvSpPr>
        <p:spPr>
          <a:xfrm>
            <a:off x="4391790" y="3244336"/>
            <a:ext cx="27955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Place for your custom notes</a:t>
            </a:r>
            <a:endParaRPr lang="cs-CZ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and red control panel&#10;&#10;AI-generated content may be incorrect.">
            <a:extLst>
              <a:ext uri="{FF2B5EF4-FFF2-40B4-BE49-F238E27FC236}">
                <a16:creationId xmlns:a16="http://schemas.microsoft.com/office/drawing/2014/main" id="{C09E4B8D-A755-5885-41D0-6AA3EA4DE2B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772" y="1359699"/>
            <a:ext cx="5149886" cy="5149886"/>
          </a:xfrm>
          <a:prstGeom prst="rect">
            <a:avLst/>
          </a:prstGeom>
        </p:spPr>
      </p:pic>
      <p:sp>
        <p:nvSpPr>
          <p:cNvPr id="36" name="Nadpis 1">
            <a:extLst>
              <a:ext uri="{FF2B5EF4-FFF2-40B4-BE49-F238E27FC236}">
                <a16:creationId xmlns:a16="http://schemas.microsoft.com/office/drawing/2014/main" id="{79800EC4-F5F6-4257-8FF7-55F9A499E1E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 dirty="0"/>
              <a:t>VPC CP2</a:t>
            </a:r>
            <a:endParaRPr lang="cs-CZ" dirty="0"/>
          </a:p>
        </p:txBody>
      </p:sp>
      <p:graphicFrame>
        <p:nvGraphicFramePr>
          <p:cNvPr id="37" name="Table 95">
            <a:extLst>
              <a:ext uri="{FF2B5EF4-FFF2-40B4-BE49-F238E27FC236}">
                <a16:creationId xmlns:a16="http://schemas.microsoft.com/office/drawing/2014/main" id="{F5E262BB-96FC-4751-88A8-9915F4DC2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283400"/>
              </p:ext>
            </p:extLst>
          </p:nvPr>
        </p:nvGraphicFramePr>
        <p:xfrm>
          <a:off x="83626" y="4036049"/>
          <a:ext cx="3708668" cy="2627376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387060322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71429428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1733405376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388777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T1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7278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T1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72841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T2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05329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T2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370773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T3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6414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T3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672847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T4 –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898393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T4 –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39767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T5 -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87120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T5 -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060099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T6 -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899512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T6 -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1198554"/>
                  </a:ext>
                </a:extLst>
              </a:tr>
            </a:tbl>
          </a:graphicData>
        </a:graphic>
      </p:graphicFrame>
      <p:graphicFrame>
        <p:nvGraphicFramePr>
          <p:cNvPr id="38" name="Table 95">
            <a:extLst>
              <a:ext uri="{FF2B5EF4-FFF2-40B4-BE49-F238E27FC236}">
                <a16:creationId xmlns:a16="http://schemas.microsoft.com/office/drawing/2014/main" id="{EFF2DDD8-F23D-4C56-96D7-ABC0B6C4F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455707"/>
              </p:ext>
            </p:extLst>
          </p:nvPr>
        </p:nvGraphicFramePr>
        <p:xfrm>
          <a:off x="4276426" y="5040876"/>
          <a:ext cx="3708668" cy="142036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433890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177970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3096808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B7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373179"/>
                  </a:ext>
                </a:extLst>
              </a:tr>
            </a:tbl>
          </a:graphicData>
        </a:graphic>
      </p:graphicFrame>
      <p:graphicFrame>
        <p:nvGraphicFramePr>
          <p:cNvPr id="41" name="Table 95">
            <a:extLst>
              <a:ext uri="{FF2B5EF4-FFF2-40B4-BE49-F238E27FC236}">
                <a16:creationId xmlns:a16="http://schemas.microsoft.com/office/drawing/2014/main" id="{22BCBCAC-AB64-4B12-8835-CF89BDE93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873178"/>
              </p:ext>
            </p:extLst>
          </p:nvPr>
        </p:nvGraphicFramePr>
        <p:xfrm>
          <a:off x="8469226" y="4669924"/>
          <a:ext cx="3639145" cy="1018032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01050">
                  <a:extLst>
                    <a:ext uri="{9D8B030D-6E8A-4147-A177-3AD203B41FA5}">
                      <a16:colId xmlns:a16="http://schemas.microsoft.com/office/drawing/2014/main" val="1035125997"/>
                    </a:ext>
                  </a:extLst>
                </a:gridCol>
                <a:gridCol w="183227">
                  <a:extLst>
                    <a:ext uri="{9D8B030D-6E8A-4147-A177-3AD203B41FA5}">
                      <a16:colId xmlns:a16="http://schemas.microsoft.com/office/drawing/2014/main" val="803321126"/>
                    </a:ext>
                  </a:extLst>
                </a:gridCol>
                <a:gridCol w="2654868">
                  <a:extLst>
                    <a:ext uri="{9D8B030D-6E8A-4147-A177-3AD203B41FA5}">
                      <a16:colId xmlns:a16="http://schemas.microsoft.com/office/drawing/2014/main" val="19084455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10569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T9 - Left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96604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T9 - Right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91942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T10 - Left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41879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T10 - Right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20731"/>
                  </a:ext>
                </a:extLst>
              </a:tr>
            </a:tbl>
          </a:graphicData>
        </a:graphic>
      </p:graphicFrame>
      <p:graphicFrame>
        <p:nvGraphicFramePr>
          <p:cNvPr id="4" name="Table 95">
            <a:extLst>
              <a:ext uri="{FF2B5EF4-FFF2-40B4-BE49-F238E27FC236}">
                <a16:creationId xmlns:a16="http://schemas.microsoft.com/office/drawing/2014/main" id="{DC37F912-417A-B52E-F9A7-4B19CAE659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122698"/>
              </p:ext>
            </p:extLst>
          </p:nvPr>
        </p:nvGraphicFramePr>
        <p:xfrm>
          <a:off x="7797160" y="472238"/>
          <a:ext cx="4168171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Gear - Up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Gear - Mid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0248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Gear - Down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315945"/>
                  </a:ext>
                </a:extLst>
              </a:tr>
            </a:tbl>
          </a:graphicData>
        </a:graphic>
      </p:graphicFrame>
      <p:graphicFrame>
        <p:nvGraphicFramePr>
          <p:cNvPr id="6" name="Table 95">
            <a:extLst>
              <a:ext uri="{FF2B5EF4-FFF2-40B4-BE49-F238E27FC236}">
                <a16:creationId xmlns:a16="http://schemas.microsoft.com/office/drawing/2014/main" id="{0653E054-BE34-2F13-B8BA-14D9C20F6A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787758"/>
              </p:ext>
            </p:extLst>
          </p:nvPr>
        </p:nvGraphicFramePr>
        <p:xfrm>
          <a:off x="7884805" y="1679060"/>
          <a:ext cx="3639145" cy="1018032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433097">
                  <a:extLst>
                    <a:ext uri="{9D8B030D-6E8A-4147-A177-3AD203B41FA5}">
                      <a16:colId xmlns:a16="http://schemas.microsoft.com/office/drawing/2014/main" val="1035125997"/>
                    </a:ext>
                  </a:extLst>
                </a:gridCol>
                <a:gridCol w="177971">
                  <a:extLst>
                    <a:ext uri="{9D8B030D-6E8A-4147-A177-3AD203B41FA5}">
                      <a16:colId xmlns:a16="http://schemas.microsoft.com/office/drawing/2014/main" val="803321126"/>
                    </a:ext>
                  </a:extLst>
                </a:gridCol>
                <a:gridCol w="3028077">
                  <a:extLst>
                    <a:ext uri="{9D8B030D-6E8A-4147-A177-3AD203B41FA5}">
                      <a16:colId xmlns:a16="http://schemas.microsoft.com/office/drawing/2014/main" val="19084455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10569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96604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91942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41879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20731"/>
                  </a:ext>
                </a:extLst>
              </a:tr>
            </a:tbl>
          </a:graphicData>
        </a:graphic>
      </p:graphicFrame>
      <p:graphicFrame>
        <p:nvGraphicFramePr>
          <p:cNvPr id="7" name="Table 95">
            <a:extLst>
              <a:ext uri="{FF2B5EF4-FFF2-40B4-BE49-F238E27FC236}">
                <a16:creationId xmlns:a16="http://schemas.microsoft.com/office/drawing/2014/main" id="{13C1AA15-143D-CAB1-C549-C9FF96F0AD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296665"/>
              </p:ext>
            </p:extLst>
          </p:nvPr>
        </p:nvGraphicFramePr>
        <p:xfrm>
          <a:off x="8418934" y="3142877"/>
          <a:ext cx="3639145" cy="1018032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480053">
                  <a:extLst>
                    <a:ext uri="{9D8B030D-6E8A-4147-A177-3AD203B41FA5}">
                      <a16:colId xmlns:a16="http://schemas.microsoft.com/office/drawing/2014/main" val="1035125997"/>
                    </a:ext>
                  </a:extLst>
                </a:gridCol>
                <a:gridCol w="116840">
                  <a:extLst>
                    <a:ext uri="{9D8B030D-6E8A-4147-A177-3AD203B41FA5}">
                      <a16:colId xmlns:a16="http://schemas.microsoft.com/office/drawing/2014/main" val="803321126"/>
                    </a:ext>
                  </a:extLst>
                </a:gridCol>
                <a:gridCol w="3042252">
                  <a:extLst>
                    <a:ext uri="{9D8B030D-6E8A-4147-A177-3AD203B41FA5}">
                      <a16:colId xmlns:a16="http://schemas.microsoft.com/office/drawing/2014/main" val="19084455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810569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T7 – Up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96604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T7 - Down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91942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T8 - Up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41879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T8 - Down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320731"/>
                  </a:ext>
                </a:extLst>
              </a:tr>
            </a:tbl>
          </a:graphicData>
        </a:graphic>
      </p:graphicFrame>
      <p:graphicFrame>
        <p:nvGraphicFramePr>
          <p:cNvPr id="2" name="Table 95">
            <a:extLst>
              <a:ext uri="{FF2B5EF4-FFF2-40B4-BE49-F238E27FC236}">
                <a16:creationId xmlns:a16="http://schemas.microsoft.com/office/drawing/2014/main" id="{4DCE335E-013F-76EE-4CD4-79A6C71107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733158"/>
              </p:ext>
            </p:extLst>
          </p:nvPr>
        </p:nvGraphicFramePr>
        <p:xfrm>
          <a:off x="226671" y="502875"/>
          <a:ext cx="4168171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E3 – Press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E3 – CCW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0248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E3 – 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315945"/>
                  </a:ext>
                </a:extLst>
              </a:tr>
            </a:tbl>
          </a:graphicData>
        </a:graphic>
      </p:graphicFrame>
      <p:graphicFrame>
        <p:nvGraphicFramePr>
          <p:cNvPr id="5" name="Table 95">
            <a:extLst>
              <a:ext uri="{FF2B5EF4-FFF2-40B4-BE49-F238E27FC236}">
                <a16:creationId xmlns:a16="http://schemas.microsoft.com/office/drawing/2014/main" id="{D108CC7A-2E6C-5BF4-A7E0-34C3F43640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0254818"/>
              </p:ext>
            </p:extLst>
          </p:nvPr>
        </p:nvGraphicFramePr>
        <p:xfrm>
          <a:off x="355068" y="1401981"/>
          <a:ext cx="4168171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E2 – Press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E2 – CCW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0248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E2 – 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315945"/>
                  </a:ext>
                </a:extLst>
              </a:tr>
            </a:tbl>
          </a:graphicData>
        </a:graphic>
      </p:graphicFrame>
      <p:graphicFrame>
        <p:nvGraphicFramePr>
          <p:cNvPr id="8" name="Table 95">
            <a:extLst>
              <a:ext uri="{FF2B5EF4-FFF2-40B4-BE49-F238E27FC236}">
                <a16:creationId xmlns:a16="http://schemas.microsoft.com/office/drawing/2014/main" id="{9CCF318A-F113-B6F7-DFCC-3A483164CA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17553"/>
              </p:ext>
            </p:extLst>
          </p:nvPr>
        </p:nvGraphicFramePr>
        <p:xfrm>
          <a:off x="537351" y="2288660"/>
          <a:ext cx="4168171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E1 – Press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E1 – CCW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50248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E1 – CW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315945"/>
                  </a:ext>
                </a:extLst>
              </a:tr>
            </a:tbl>
          </a:graphicData>
        </a:graphic>
      </p:graphicFrame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C4CEF5D-9ABC-B866-3FE1-75451ABA1E17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4705522" y="2697092"/>
            <a:ext cx="893635" cy="62015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F9428F3-7024-F9E8-AC92-2EB83AF261E2}"/>
              </a:ext>
            </a:extLst>
          </p:cNvPr>
          <p:cNvCxnSpPr>
            <a:cxnSpLocks/>
          </p:cNvCxnSpPr>
          <p:nvPr/>
        </p:nvCxnSpPr>
        <p:spPr>
          <a:xfrm>
            <a:off x="4591589" y="1879793"/>
            <a:ext cx="1293483" cy="1508051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121A887-2435-C010-0222-5A89EBCB84B3}"/>
              </a:ext>
            </a:extLst>
          </p:cNvPr>
          <p:cNvCxnSpPr>
            <a:cxnSpLocks/>
          </p:cNvCxnSpPr>
          <p:nvPr/>
        </p:nvCxnSpPr>
        <p:spPr>
          <a:xfrm>
            <a:off x="4394842" y="911307"/>
            <a:ext cx="1843244" cy="2698264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1EC339E-B6D9-7433-FE06-E82348E080E2}"/>
              </a:ext>
            </a:extLst>
          </p:cNvPr>
          <p:cNvCxnSpPr>
            <a:cxnSpLocks/>
          </p:cNvCxnSpPr>
          <p:nvPr/>
        </p:nvCxnSpPr>
        <p:spPr>
          <a:xfrm flipV="1">
            <a:off x="3812024" y="3809223"/>
            <a:ext cx="1537465" cy="364198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0B6BE6D7-A186-3C21-E8BC-A5B1174E977A}"/>
              </a:ext>
            </a:extLst>
          </p:cNvPr>
          <p:cNvCxnSpPr>
            <a:cxnSpLocks/>
          </p:cNvCxnSpPr>
          <p:nvPr/>
        </p:nvCxnSpPr>
        <p:spPr>
          <a:xfrm flipH="1" flipV="1">
            <a:off x="6548086" y="4477026"/>
            <a:ext cx="981906" cy="652476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D9ED0DA-A5A1-43D6-D3CC-6F554057BA8D}"/>
              </a:ext>
            </a:extLst>
          </p:cNvPr>
          <p:cNvCxnSpPr>
            <a:cxnSpLocks/>
          </p:cNvCxnSpPr>
          <p:nvPr/>
        </p:nvCxnSpPr>
        <p:spPr>
          <a:xfrm flipH="1" flipV="1">
            <a:off x="7159998" y="4030338"/>
            <a:ext cx="1258936" cy="856698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876BAD8-1495-76D9-7394-ED2600B9D65D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7358158" y="3557594"/>
            <a:ext cx="1060776" cy="94299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7BB88975-7557-5953-E3F5-3441A56329F5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7039039" y="2188076"/>
            <a:ext cx="845766" cy="880877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A80BA0E-944E-2812-B76A-0FD11B47D9F0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6805232" y="880670"/>
            <a:ext cx="991928" cy="786877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7">
            <a:extLst>
              <a:ext uri="{FF2B5EF4-FFF2-40B4-BE49-F238E27FC236}">
                <a16:creationId xmlns:a16="http://schemas.microsoft.com/office/drawing/2014/main" id="{36ECAD01-9916-41B1-8E11-50347D9A7C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767324"/>
              </p:ext>
            </p:extLst>
          </p:nvPr>
        </p:nvGraphicFramePr>
        <p:xfrm>
          <a:off x="571194" y="979706"/>
          <a:ext cx="2672616" cy="222504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39271">
                  <a:extLst>
                    <a:ext uri="{9D8B030D-6E8A-4147-A177-3AD203B41FA5}">
                      <a16:colId xmlns:a16="http://schemas.microsoft.com/office/drawing/2014/main" val="3334779580"/>
                    </a:ext>
                  </a:extLst>
                </a:gridCol>
                <a:gridCol w="233729">
                  <a:extLst>
                    <a:ext uri="{9D8B030D-6E8A-4147-A177-3AD203B41FA5}">
                      <a16:colId xmlns:a16="http://schemas.microsoft.com/office/drawing/2014/main" val="330897396"/>
                    </a:ext>
                  </a:extLst>
                </a:gridCol>
                <a:gridCol w="2199616">
                  <a:extLst>
                    <a:ext uri="{9D8B030D-6E8A-4147-A177-3AD203B41FA5}">
                      <a16:colId xmlns:a16="http://schemas.microsoft.com/office/drawing/2014/main" val="514984871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1 (Not Lit)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375916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048426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70347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10667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78452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85119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9507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B7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751186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07077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1042902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351123"/>
                  </a:ext>
                </a:extLst>
              </a:tr>
            </a:tbl>
          </a:graphicData>
        </a:graphic>
      </p:graphicFrame>
      <p:graphicFrame>
        <p:nvGraphicFramePr>
          <p:cNvPr id="4" name="Table 27">
            <a:extLst>
              <a:ext uri="{FF2B5EF4-FFF2-40B4-BE49-F238E27FC236}">
                <a16:creationId xmlns:a16="http://schemas.microsoft.com/office/drawing/2014/main" id="{C845415F-0B88-4361-94AE-D77FD26DEA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512489"/>
              </p:ext>
            </p:extLst>
          </p:nvPr>
        </p:nvGraphicFramePr>
        <p:xfrm>
          <a:off x="280573" y="3860280"/>
          <a:ext cx="2670732" cy="219456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{93296810-A885-4BE3-A3E7-6D5BEEA58F35}</a:tableStyleId>
              </a:tblPr>
              <a:tblGrid>
                <a:gridCol w="276413">
                  <a:extLst>
                    <a:ext uri="{9D8B030D-6E8A-4147-A177-3AD203B41FA5}">
                      <a16:colId xmlns:a16="http://schemas.microsoft.com/office/drawing/2014/main" val="3760405229"/>
                    </a:ext>
                  </a:extLst>
                </a:gridCol>
                <a:gridCol w="270013">
                  <a:extLst>
                    <a:ext uri="{9D8B030D-6E8A-4147-A177-3AD203B41FA5}">
                      <a16:colId xmlns:a16="http://schemas.microsoft.com/office/drawing/2014/main" val="1269008544"/>
                    </a:ext>
                  </a:extLst>
                </a:gridCol>
                <a:gridCol w="2124306">
                  <a:extLst>
                    <a:ext uri="{9D8B030D-6E8A-4147-A177-3AD203B41FA5}">
                      <a16:colId xmlns:a16="http://schemas.microsoft.com/office/drawing/2014/main" val="3204219960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3 (Green)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657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1665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4876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3307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0234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8194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58806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B7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60694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7545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70900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193795"/>
                  </a:ext>
                </a:extLst>
              </a:tr>
            </a:tbl>
          </a:graphicData>
        </a:graphic>
      </p:graphicFrame>
      <p:graphicFrame>
        <p:nvGraphicFramePr>
          <p:cNvPr id="5" name="Table 27">
            <a:extLst>
              <a:ext uri="{FF2B5EF4-FFF2-40B4-BE49-F238E27FC236}">
                <a16:creationId xmlns:a16="http://schemas.microsoft.com/office/drawing/2014/main" id="{2CA73FD6-9D2B-4068-B0BB-84187A7D6C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06526"/>
              </p:ext>
            </p:extLst>
          </p:nvPr>
        </p:nvGraphicFramePr>
        <p:xfrm>
          <a:off x="8507927" y="662102"/>
          <a:ext cx="2672617" cy="2444411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76606">
                  <a:extLst>
                    <a:ext uri="{9D8B030D-6E8A-4147-A177-3AD203B41FA5}">
                      <a16:colId xmlns:a16="http://schemas.microsoft.com/office/drawing/2014/main" val="446890668"/>
                    </a:ext>
                  </a:extLst>
                </a:gridCol>
                <a:gridCol w="270205">
                  <a:extLst>
                    <a:ext uri="{9D8B030D-6E8A-4147-A177-3AD203B41FA5}">
                      <a16:colId xmlns:a16="http://schemas.microsoft.com/office/drawing/2014/main" val="2888728396"/>
                    </a:ext>
                  </a:extLst>
                </a:gridCol>
                <a:gridCol w="2125806">
                  <a:extLst>
                    <a:ext uri="{9D8B030D-6E8A-4147-A177-3AD203B41FA5}">
                      <a16:colId xmlns:a16="http://schemas.microsoft.com/office/drawing/2014/main" val="106483"/>
                    </a:ext>
                  </a:extLst>
                </a:gridCol>
              </a:tblGrid>
              <a:tr h="237651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4 (Red)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06983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737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41386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048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2510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28202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31705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B7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232857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981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A4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49941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470928"/>
                  </a:ext>
                </a:extLst>
              </a:tr>
            </a:tbl>
          </a:graphicData>
        </a:graphic>
      </p:graphicFrame>
      <p:grpSp>
        <p:nvGrpSpPr>
          <p:cNvPr id="35" name="Group 34">
            <a:extLst>
              <a:ext uri="{FF2B5EF4-FFF2-40B4-BE49-F238E27FC236}">
                <a16:creationId xmlns:a16="http://schemas.microsoft.com/office/drawing/2014/main" id="{393AEAE0-880E-93D3-70CF-5E9009469B9F}"/>
              </a:ext>
            </a:extLst>
          </p:cNvPr>
          <p:cNvGrpSpPr/>
          <p:nvPr/>
        </p:nvGrpSpPr>
        <p:grpSpPr>
          <a:xfrm>
            <a:off x="4265390" y="560599"/>
            <a:ext cx="1143628" cy="1251655"/>
            <a:chOff x="4269130" y="715064"/>
            <a:chExt cx="1143628" cy="1251655"/>
          </a:xfrm>
        </p:grpSpPr>
        <p:sp>
          <p:nvSpPr>
            <p:cNvPr id="9" name="Rectangle: Rounded Corners 47">
              <a:extLst>
                <a:ext uri="{FF2B5EF4-FFF2-40B4-BE49-F238E27FC236}">
                  <a16:creationId xmlns:a16="http://schemas.microsoft.com/office/drawing/2014/main" id="{39A2BF8A-C293-4CB7-985B-B85A26AE6D6C}"/>
                </a:ext>
              </a:extLst>
            </p:cNvPr>
            <p:cNvSpPr/>
            <p:nvPr/>
          </p:nvSpPr>
          <p:spPr>
            <a:xfrm>
              <a:off x="4269130" y="715064"/>
              <a:ext cx="1143628" cy="1251655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002060"/>
            </a:solidFill>
            <a:ln w="12701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tr-T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0" name="Rectangle: Rounded Corners 39">
              <a:extLst>
                <a:ext uri="{FF2B5EF4-FFF2-40B4-BE49-F238E27FC236}">
                  <a16:creationId xmlns:a16="http://schemas.microsoft.com/office/drawing/2014/main" id="{AE05F71C-0578-4718-9461-508C91DE38E3}"/>
                </a:ext>
              </a:extLst>
            </p:cNvPr>
            <p:cNvSpPr/>
            <p:nvPr/>
          </p:nvSpPr>
          <p:spPr>
            <a:xfrm>
              <a:off x="4407518" y="943998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B1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1" name="Rectangle: Rounded Corners 42">
              <a:extLst>
                <a:ext uri="{FF2B5EF4-FFF2-40B4-BE49-F238E27FC236}">
                  <a16:creationId xmlns:a16="http://schemas.microsoft.com/office/drawing/2014/main" id="{2A2214ED-4FEB-477E-857F-86D453C9491C}"/>
                </a:ext>
              </a:extLst>
            </p:cNvPr>
            <p:cNvSpPr/>
            <p:nvPr/>
          </p:nvSpPr>
          <p:spPr>
            <a:xfrm>
              <a:off x="4898587" y="943998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B2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3" name="Rectangle: Rounded Corners 44">
              <a:extLst>
                <a:ext uri="{FF2B5EF4-FFF2-40B4-BE49-F238E27FC236}">
                  <a16:creationId xmlns:a16="http://schemas.microsoft.com/office/drawing/2014/main" id="{815C714B-F209-40C2-BA16-2B5152F3B633}"/>
                </a:ext>
              </a:extLst>
            </p:cNvPr>
            <p:cNvSpPr/>
            <p:nvPr/>
          </p:nvSpPr>
          <p:spPr>
            <a:xfrm>
              <a:off x="4407518" y="1405431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B3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14" name="Rectangle: Rounded Corners 45">
              <a:extLst>
                <a:ext uri="{FF2B5EF4-FFF2-40B4-BE49-F238E27FC236}">
                  <a16:creationId xmlns:a16="http://schemas.microsoft.com/office/drawing/2014/main" id="{79906625-3285-406C-9447-9C665CB9E29E}"/>
                </a:ext>
              </a:extLst>
            </p:cNvPr>
            <p:cNvSpPr/>
            <p:nvPr/>
          </p:nvSpPr>
          <p:spPr>
            <a:xfrm>
              <a:off x="4898587" y="1405422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B4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sp>
        <p:nvSpPr>
          <p:cNvPr id="20" name="Nadpis 1">
            <a:extLst>
              <a:ext uri="{FF2B5EF4-FFF2-40B4-BE49-F238E27FC236}">
                <a16:creationId xmlns:a16="http://schemas.microsoft.com/office/drawing/2014/main" id="{E86F56A7-DF08-4114-BBD4-6495EB21E85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 dirty="0"/>
              <a:t>VPC CP2 – Optional modes with throttle/cp3</a:t>
            </a:r>
            <a:endParaRPr lang="cs-CZ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632A390-52D3-15BC-398A-3D2B061D9394}"/>
              </a:ext>
            </a:extLst>
          </p:cNvPr>
          <p:cNvGrpSpPr/>
          <p:nvPr/>
        </p:nvGrpSpPr>
        <p:grpSpPr>
          <a:xfrm>
            <a:off x="5531785" y="1615025"/>
            <a:ext cx="1200183" cy="1742883"/>
            <a:chOff x="5298808" y="1867463"/>
            <a:chExt cx="1200183" cy="1742883"/>
          </a:xfrm>
        </p:grpSpPr>
        <p:sp>
          <p:nvSpPr>
            <p:cNvPr id="26" name="Rectangle: Rounded Corners 47">
              <a:extLst>
                <a:ext uri="{FF2B5EF4-FFF2-40B4-BE49-F238E27FC236}">
                  <a16:creationId xmlns:a16="http://schemas.microsoft.com/office/drawing/2014/main" id="{12E42D97-DD79-D33D-E1E0-85F25F681404}"/>
                </a:ext>
              </a:extLst>
            </p:cNvPr>
            <p:cNvSpPr/>
            <p:nvPr/>
          </p:nvSpPr>
          <p:spPr>
            <a:xfrm>
              <a:off x="5298808" y="1867463"/>
              <a:ext cx="1200183" cy="1742883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rgbClr val="002060"/>
            </a:solidFill>
            <a:ln w="12701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tr-TR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7" name="Rectangle: Rounded Corners 39">
              <a:extLst>
                <a:ext uri="{FF2B5EF4-FFF2-40B4-BE49-F238E27FC236}">
                  <a16:creationId xmlns:a16="http://schemas.microsoft.com/office/drawing/2014/main" id="{53982376-8772-F8B2-7C4E-73C9E8C1DE6E}"/>
                </a:ext>
              </a:extLst>
            </p:cNvPr>
            <p:cNvSpPr/>
            <p:nvPr/>
          </p:nvSpPr>
          <p:spPr>
            <a:xfrm>
              <a:off x="5437197" y="2096397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B5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8" name="Rectangle: Rounded Corners 42">
              <a:extLst>
                <a:ext uri="{FF2B5EF4-FFF2-40B4-BE49-F238E27FC236}">
                  <a16:creationId xmlns:a16="http://schemas.microsoft.com/office/drawing/2014/main" id="{B9551CF4-EECE-C9A9-E3CD-F4F96299F509}"/>
                </a:ext>
              </a:extLst>
            </p:cNvPr>
            <p:cNvSpPr/>
            <p:nvPr/>
          </p:nvSpPr>
          <p:spPr>
            <a:xfrm>
              <a:off x="5928266" y="2096397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B6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29" name="Rectangle: Rounded Corners 43">
              <a:extLst>
                <a:ext uri="{FF2B5EF4-FFF2-40B4-BE49-F238E27FC236}">
                  <a16:creationId xmlns:a16="http://schemas.microsoft.com/office/drawing/2014/main" id="{E7E1902E-A211-09B7-293A-0388C83AE1E2}"/>
                </a:ext>
              </a:extLst>
            </p:cNvPr>
            <p:cNvSpPr/>
            <p:nvPr/>
          </p:nvSpPr>
          <p:spPr>
            <a:xfrm>
              <a:off x="5437197" y="3019245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B9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0" name="Rectangle: Rounded Corners 44">
              <a:extLst>
                <a:ext uri="{FF2B5EF4-FFF2-40B4-BE49-F238E27FC236}">
                  <a16:creationId xmlns:a16="http://schemas.microsoft.com/office/drawing/2014/main" id="{89D48473-C080-4221-D2B6-73E7E2229605}"/>
                </a:ext>
              </a:extLst>
            </p:cNvPr>
            <p:cNvSpPr/>
            <p:nvPr/>
          </p:nvSpPr>
          <p:spPr>
            <a:xfrm>
              <a:off x="5437197" y="2557830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B7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2" name="Rectangle: Rounded Corners 45">
              <a:extLst>
                <a:ext uri="{FF2B5EF4-FFF2-40B4-BE49-F238E27FC236}">
                  <a16:creationId xmlns:a16="http://schemas.microsoft.com/office/drawing/2014/main" id="{10153496-3650-027A-39A8-A436244E9960}"/>
                </a:ext>
              </a:extLst>
            </p:cNvPr>
            <p:cNvSpPr/>
            <p:nvPr/>
          </p:nvSpPr>
          <p:spPr>
            <a:xfrm>
              <a:off x="5928266" y="2557821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B8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33" name="Rectangle: Rounded Corners 46">
              <a:extLst>
                <a:ext uri="{FF2B5EF4-FFF2-40B4-BE49-F238E27FC236}">
                  <a16:creationId xmlns:a16="http://schemas.microsoft.com/office/drawing/2014/main" id="{3F1C7DD4-A70A-010A-A2D1-B9157586513C}"/>
                </a:ext>
              </a:extLst>
            </p:cNvPr>
            <p:cNvSpPr/>
            <p:nvPr/>
          </p:nvSpPr>
          <p:spPr>
            <a:xfrm>
              <a:off x="5928266" y="3019245"/>
              <a:ext cx="368302" cy="364068"/>
            </a:xfrm>
            <a:custGeom>
              <a:avLst>
                <a:gd name="f1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360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gradFill>
              <a:gsLst>
                <a:gs pos="0">
                  <a:srgbClr val="6083CB"/>
                </a:gs>
                <a:gs pos="100000">
                  <a:srgbClr val="3E70CA"/>
                </a:gs>
              </a:gsLst>
              <a:lin ang="5400000"/>
            </a:gradFill>
            <a:ln w="9528" cap="flat">
              <a:solidFill>
                <a:schemeClr val="accent1"/>
              </a:solidFill>
              <a:prstDash val="solid"/>
              <a:miter/>
            </a:ln>
            <a:effectLst>
              <a:outerShdw dist="38096" dir="2700000" algn="tl">
                <a:srgbClr val="000000"/>
              </a:outerShdw>
            </a:effectLst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100" b="0" i="0" u="none" strike="noStrike" kern="1200" cap="none" spc="0" baseline="0" dirty="0">
                  <a:solidFill>
                    <a:srgbClr val="FFFFFF"/>
                  </a:solidFill>
                  <a:uFillTx/>
                  <a:latin typeface="Calibri"/>
                </a:rPr>
                <a:t>B0</a:t>
              </a:r>
              <a:endParaRPr lang="tr-TR" sz="11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</p:grpSp>
      <p:graphicFrame>
        <p:nvGraphicFramePr>
          <p:cNvPr id="34" name="Table 27">
            <a:extLst>
              <a:ext uri="{FF2B5EF4-FFF2-40B4-BE49-F238E27FC236}">
                <a16:creationId xmlns:a16="http://schemas.microsoft.com/office/drawing/2014/main" id="{DC375F0C-E48E-C3C3-AD74-5C6C3505D4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747339"/>
              </p:ext>
            </p:extLst>
          </p:nvPr>
        </p:nvGraphicFramePr>
        <p:xfrm>
          <a:off x="8507926" y="3669075"/>
          <a:ext cx="2672617" cy="2444411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76606">
                  <a:extLst>
                    <a:ext uri="{9D8B030D-6E8A-4147-A177-3AD203B41FA5}">
                      <a16:colId xmlns:a16="http://schemas.microsoft.com/office/drawing/2014/main" val="446890668"/>
                    </a:ext>
                  </a:extLst>
                </a:gridCol>
                <a:gridCol w="270205">
                  <a:extLst>
                    <a:ext uri="{9D8B030D-6E8A-4147-A177-3AD203B41FA5}">
                      <a16:colId xmlns:a16="http://schemas.microsoft.com/office/drawing/2014/main" val="2888728396"/>
                    </a:ext>
                  </a:extLst>
                </a:gridCol>
                <a:gridCol w="2125806">
                  <a:extLst>
                    <a:ext uri="{9D8B030D-6E8A-4147-A177-3AD203B41FA5}">
                      <a16:colId xmlns:a16="http://schemas.microsoft.com/office/drawing/2014/main" val="106483"/>
                    </a:ext>
                  </a:extLst>
                </a:gridCol>
              </a:tblGrid>
              <a:tr h="237651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5 (Yellow)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06983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737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41386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048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2510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28202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31705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B7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232857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981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49941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4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470928"/>
                  </a:ext>
                </a:extLst>
              </a:tr>
            </a:tbl>
          </a:graphicData>
        </a:graphic>
      </p:graphicFrame>
      <p:graphicFrame>
        <p:nvGraphicFramePr>
          <p:cNvPr id="36" name="Table 27">
            <a:extLst>
              <a:ext uri="{FF2B5EF4-FFF2-40B4-BE49-F238E27FC236}">
                <a16:creationId xmlns:a16="http://schemas.microsoft.com/office/drawing/2014/main" id="{38F8E0F0-65DE-F3A5-F51A-B5577FFA7F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7428556"/>
              </p:ext>
            </p:extLst>
          </p:nvPr>
        </p:nvGraphicFramePr>
        <p:xfrm>
          <a:off x="4518016" y="4168070"/>
          <a:ext cx="2672617" cy="2444411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{F5AB1C69-6EDB-4FF4-983F-18BD219EF322}</a:tableStyleId>
              </a:tblPr>
              <a:tblGrid>
                <a:gridCol w="276606">
                  <a:extLst>
                    <a:ext uri="{9D8B030D-6E8A-4147-A177-3AD203B41FA5}">
                      <a16:colId xmlns:a16="http://schemas.microsoft.com/office/drawing/2014/main" val="446890668"/>
                    </a:ext>
                  </a:extLst>
                </a:gridCol>
                <a:gridCol w="270205">
                  <a:extLst>
                    <a:ext uri="{9D8B030D-6E8A-4147-A177-3AD203B41FA5}">
                      <a16:colId xmlns:a16="http://schemas.microsoft.com/office/drawing/2014/main" val="2888728396"/>
                    </a:ext>
                  </a:extLst>
                </a:gridCol>
                <a:gridCol w="2125806">
                  <a:extLst>
                    <a:ext uri="{9D8B030D-6E8A-4147-A177-3AD203B41FA5}">
                      <a16:colId xmlns:a16="http://schemas.microsoft.com/office/drawing/2014/main" val="106483"/>
                    </a:ext>
                  </a:extLst>
                </a:gridCol>
              </a:tblGrid>
              <a:tr h="237651">
                <a:tc gridSpan="3"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Mode 2 (Blue)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06983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737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B2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141386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B3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0048682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B4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2510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B5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28202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B6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31705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B7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0232857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B8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98179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B9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499411"/>
                  </a:ext>
                </a:extLst>
              </a:tr>
              <a:tr h="220676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B10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47092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237</Words>
  <Application>Microsoft Office PowerPoint</Application>
  <PresentationFormat>Widescreen</PresentationFormat>
  <Paragraphs>138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Segoe UI</vt:lpstr>
      <vt:lpstr>Stencil</vt:lpstr>
      <vt:lpstr>Office Theme</vt:lpstr>
      <vt:lpstr>XYZ Bindings</vt:lpstr>
      <vt:lpstr>VPC CP2</vt:lpstr>
      <vt:lpstr>VPC CP2 – Optional modes with throttle/cp3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Mirage 2000C</dc:title>
  <dc:creator>Miroslav Janoušek</dc:creator>
  <cp:lastModifiedBy>Caruso, Steven L.</cp:lastModifiedBy>
  <cp:revision>18</cp:revision>
  <dcterms:created xsi:type="dcterms:W3CDTF">2022-02-08T17:02:55Z</dcterms:created>
  <dcterms:modified xsi:type="dcterms:W3CDTF">2025-12-01T20:34:00Z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